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7784" y="476672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«Будь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готов!Скажи,нет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 «Новая волна»</a:t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«Алексеевская СОШ№2»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Маргарита\Desktop\фото смс-дети акция будь готов.скажи нет\IMG-20170419-W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979"/>
            <a:ext cx="8509132" cy="478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31066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Акция прошла на оживленной улице поселка.  </a:t>
            </a:r>
            <a:r>
              <a:rPr lang="ru-RU" smtClean="0"/>
              <a:t>Количество </a:t>
            </a:r>
            <a:r>
              <a:rPr lang="ru-RU" smtClean="0"/>
              <a:t>подписей-31.</a:t>
            </a:r>
            <a:endParaRPr lang="ru-RU" dirty="0"/>
          </a:p>
        </p:txBody>
      </p:sp>
      <p:pic>
        <p:nvPicPr>
          <p:cNvPr id="2050" name="Picture 2" descr="C:\Users\Маргарита\Desktop\фото смс-дети акция будь готов.скажи нет\IMG-20170419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8640"/>
            <a:ext cx="704078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гарита\Desktop\фото смс-дети акция будь готов.скажи нет\IMG-20170419-WA0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18111"/>
            <a:ext cx="7359803" cy="413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15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Акция «Будь готов!Скажи,нет!» отряд «Новая волна» МБОУ «Алексеевская СОШ№2»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Маргарита</cp:lastModifiedBy>
  <cp:revision>4</cp:revision>
  <dcterms:modified xsi:type="dcterms:W3CDTF">2017-04-19T10:06:40Z</dcterms:modified>
</cp:coreProperties>
</file>